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4" r:id="rId6"/>
    <p:sldId id="265" r:id="rId7"/>
    <p:sldId id="263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/>
    <p:restoredTop sz="94674"/>
  </p:normalViewPr>
  <p:slideViewPr>
    <p:cSldViewPr>
      <p:cViewPr varScale="1">
        <p:scale>
          <a:sx n="124" d="100"/>
          <a:sy n="124" d="100"/>
        </p:scale>
        <p:origin x="64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6951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2545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8774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3640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1701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8365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2836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4152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5834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8893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4228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C718B-3EBF-4E53-81C8-1990320CCD7D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67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file:////var/folders/__/m41b_htd5xvb9nkwsrns9wxr0000gn/T/com.microsoft.Word/WebArchiveCopyPasteTempFiles/8626100.jpg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file:////var/folders/__/m41b_htd5xvb9nkwsrns9wxr0000gn/T/com.microsoft.Word/WebArchiveCopyPasteTempFiles/tae-kwon-do-full-sized-hand-drawn-illustration-original-drawing-paper-series-martial-arts-taekwon-korean-martial-43686947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file:////var/folders/__/m41b_htd5xvb9nkwsrns9wxr0000gn/T/com.microsoft.Word/WebArchiveCopyPasteTempFiles/korean-clipart-kid-martial-art-16.png" TargetMode="External"/><Relationship Id="rId5" Type="http://schemas.openxmlformats.org/officeDocument/2006/relationships/image" Target="../media/image11.png"/><Relationship Id="rId4" Type="http://schemas.openxmlformats.org/officeDocument/2006/relationships/image" Target="file:////var/folders/__/m41b_htd5xvb9nkwsrns9wxr0000gn/T/com.microsoft.Word/WebArchiveCopyPasteTempFiles/maxresdefault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file:////var/folders/__/m41b_htd5xvb9nkwsrns9wxr0000gn/T/com.microsoft.Word/WebArchiveCopyPasteTempFiles/Invitation_Program_For_Journalists_KOCIS_09.jpg" TargetMode="Externa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__/m41b_htd5xvb9nkwsrns9wxr0000gn/T/com.microsoft.Word/WebArchiveCopyPasteTempFiles/republic-of-korea-army-martial-arts-specialists-scream-during-a-military-DF9NKK.jpg" TargetMode="External"/><Relationship Id="rId7" Type="http://schemas.openxmlformats.org/officeDocument/2006/relationships/image" Target="file:////var/folders/__/m41b_htd5xvb9nkwsrns9wxr0000gn/T/com.microsoft.Word/WebArchiveCopyPasteTempFiles/cover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file:////var/folders/__/m41b_htd5xvb9nkwsrns9wxr0000gn/T/com.microsoft.Word/WebArchiveCopyPasteTempFiles/kma-tn2jpg" TargetMode="Externa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7"/>
            <a:ext cx="7200800" cy="424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D77981EB-9BDE-834F-8D66-F6808E11829A}"/>
              </a:ext>
            </a:extLst>
          </p:cNvPr>
          <p:cNvSpPr/>
          <p:nvPr/>
        </p:nvSpPr>
        <p:spPr>
          <a:xfrm>
            <a:off x="3716085" y="4990211"/>
            <a:ext cx="2989922" cy="132343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8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902030302020204" pitchFamily="66" charset="0"/>
              </a:rPr>
              <a:t>K</a:t>
            </a:r>
            <a:r>
              <a:rPr lang="en-US" altLang="zh-TW" sz="8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902030302020204" pitchFamily="66" charset="0"/>
              </a:rPr>
              <a:t>o</a:t>
            </a:r>
            <a:r>
              <a:rPr lang="en-US" altLang="zh-TW" sz="8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902030302020204" pitchFamily="66" charset="0"/>
              </a:rPr>
              <a:t>r</a:t>
            </a:r>
            <a:r>
              <a:rPr lang="en-US" altLang="zh-TW" sz="8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902030302020204" pitchFamily="66" charset="0"/>
              </a:rPr>
              <a:t>e</a:t>
            </a:r>
            <a:r>
              <a:rPr lang="en-US" altLang="zh-TW" sz="8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902030302020204" pitchFamily="66" charset="0"/>
              </a:rPr>
              <a:t>a</a:t>
            </a:r>
            <a:endParaRPr lang="zh-TW" alt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pic>
        <p:nvPicPr>
          <p:cNvPr id="4" name="圖片 3" descr="相關圖片">
            <a:extLst>
              <a:ext uri="{FF2B5EF4-FFF2-40B4-BE49-F238E27FC236}">
                <a16:creationId xmlns:a16="http://schemas.microsoft.com/office/drawing/2014/main" id="{422BC318-87F4-A14D-A293-E6FBD628A12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2" t="19342" r="10888" b="19484"/>
          <a:stretch/>
        </p:blipFill>
        <p:spPr bwMode="auto">
          <a:xfrm>
            <a:off x="1475656" y="5136440"/>
            <a:ext cx="1800200" cy="10309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134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23529" y="4077072"/>
            <a:ext cx="8640960" cy="2153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  <a:spcAft>
                <a:spcPts val="0"/>
              </a:spcAft>
            </a:pPr>
            <a:r>
              <a:rPr lang="en-US" altLang="zh-TW" sz="3600" dirty="0">
                <a:latin typeface="EngTRESS A"/>
                <a:cs typeface="Times New Roman"/>
              </a:rPr>
              <a:t>Many years ago, people didn’t live like we do today. They had lots more chores, and they didn’t watch TV or play on computers.</a:t>
            </a:r>
            <a:endParaRPr lang="zh-TW" altLang="zh-TW" sz="3600" kern="100" dirty="0">
              <a:cs typeface="Times New Roman"/>
            </a:endParaRPr>
          </a:p>
        </p:txBody>
      </p:sp>
      <p:pic>
        <p:nvPicPr>
          <p:cNvPr id="3" name="圖片 2" descr="相關圖片">
            <a:extLst>
              <a:ext uri="{FF2B5EF4-FFF2-40B4-BE49-F238E27FC236}">
                <a16:creationId xmlns:a16="http://schemas.microsoft.com/office/drawing/2014/main" id="{E61701CD-4552-7E49-A560-40D8AE49A9D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6465" r="4608" b="11207"/>
          <a:stretch/>
        </p:blipFill>
        <p:spPr bwMode="auto">
          <a:xfrm>
            <a:off x="155498" y="317769"/>
            <a:ext cx="2448272" cy="27511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圖片 4" descr="相關圖片">
            <a:extLst>
              <a:ext uri="{FF2B5EF4-FFF2-40B4-BE49-F238E27FC236}">
                <a16:creationId xmlns:a16="http://schemas.microsoft.com/office/drawing/2014/main" id="{1D7AA131-E7F4-3941-9607-AB4195AF4C8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0"/>
          <a:stretch/>
        </p:blipFill>
        <p:spPr bwMode="auto">
          <a:xfrm>
            <a:off x="6612238" y="317769"/>
            <a:ext cx="2376265" cy="27511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85162CC0-4270-2741-A4C6-15648E14C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9096" y="324331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025" name="圖片 3" descr="/var/folders/__/m41b_htd5xvb9nkwsrns9wxr0000gn/T/com.microsoft.Word/WebArchiveCopyPasteTempFiles/8626100.jpg">
            <a:extLst>
              <a:ext uri="{FF2B5EF4-FFF2-40B4-BE49-F238E27FC236}">
                <a16:creationId xmlns:a16="http://schemas.microsoft.com/office/drawing/2014/main" id="{2F0CBD82-B97F-5549-B08D-10648007B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7" t="11574" r="10062" b="17073"/>
          <a:stretch>
            <a:fillRect/>
          </a:stretch>
        </p:blipFill>
        <p:spPr bwMode="auto">
          <a:xfrm>
            <a:off x="2915816" y="101744"/>
            <a:ext cx="3384376" cy="375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848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57780" y="4149080"/>
            <a:ext cx="8640960" cy="2618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TW" sz="3600" dirty="0">
                <a:latin typeface="EngTRESS A"/>
                <a:cs typeface="Times New Roman"/>
              </a:rPr>
              <a:t>Many people practiced martial arts— but not in their free time. They studied how to fight and defend themselves. Do you know somebody who does taekwondo?</a:t>
            </a:r>
            <a:endParaRPr lang="zh-TW" altLang="en-US" sz="3600" dirty="0"/>
          </a:p>
        </p:txBody>
      </p:sp>
      <p:pic>
        <p:nvPicPr>
          <p:cNvPr id="3" name="圖片 2" descr="相關圖片">
            <a:extLst>
              <a:ext uri="{FF2B5EF4-FFF2-40B4-BE49-F238E27FC236}">
                <a16:creationId xmlns:a16="http://schemas.microsoft.com/office/drawing/2014/main" id="{195DEB56-E9E1-A04C-9CEC-DE3F471A444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6" t="13514" r="16516" b="13964"/>
          <a:stretch/>
        </p:blipFill>
        <p:spPr bwMode="auto">
          <a:xfrm>
            <a:off x="3240385" y="116632"/>
            <a:ext cx="3167285" cy="3672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F3B6BA5D-4625-0E41-99D7-4BD962789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3" y="116632"/>
            <a:ext cx="175824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3073" name="圖片 5" descr="/var/folders/__/m41b_htd5xvb9nkwsrns9wxr0000gn/T/com.microsoft.Word/WebArchiveCopyPasteTempFiles/tae-kwon-do-full-sized-hand-drawn-illustration-original-drawing-paper-series-martial-arts-taekwon-korean-martial-43686947.jpg">
            <a:extLst>
              <a:ext uri="{FF2B5EF4-FFF2-40B4-BE49-F238E27FC236}">
                <a16:creationId xmlns:a16="http://schemas.microsoft.com/office/drawing/2014/main" id="{1AE06011-AB4B-D043-84A2-C35880E4A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" t="2579" r="11485" b="5128"/>
          <a:stretch>
            <a:fillRect/>
          </a:stretch>
        </p:blipFill>
        <p:spPr bwMode="auto">
          <a:xfrm>
            <a:off x="107504" y="116632"/>
            <a:ext cx="295232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 descr="相關圖片">
            <a:extLst>
              <a:ext uri="{FF2B5EF4-FFF2-40B4-BE49-F238E27FC236}">
                <a16:creationId xmlns:a16="http://schemas.microsoft.com/office/drawing/2014/main" id="{FB444F5F-1352-EA40-AB70-822FD50EB15A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3111" r="2667" b="3556"/>
          <a:stretch/>
        </p:blipFill>
        <p:spPr bwMode="auto">
          <a:xfrm>
            <a:off x="6588223" y="472771"/>
            <a:ext cx="2310517" cy="30963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5990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23528" y="3986713"/>
            <a:ext cx="8568952" cy="2618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5000"/>
              </a:lnSpc>
              <a:spcAft>
                <a:spcPts val="0"/>
              </a:spcAft>
            </a:pPr>
            <a:r>
              <a:rPr lang="en-US" altLang="zh-TW" sz="3600" kern="100" dirty="0">
                <a:latin typeface="EngTRESS A"/>
                <a:cs typeface="Times New Roman"/>
              </a:rPr>
              <a:t>Many people think that this martial art is a very old invention, but, in fact, taekwondo started in the 1960s in Korea. It’s now one of the most popular martial arts in the world.</a:t>
            </a:r>
            <a:endParaRPr lang="zh-TW" altLang="zh-TW" sz="3200" kern="100" dirty="0">
              <a:cs typeface="Times New Roman"/>
            </a:endParaRPr>
          </a:p>
        </p:txBody>
      </p:sp>
      <p:pic>
        <p:nvPicPr>
          <p:cNvPr id="4" name="圖片 3" descr="相關圖片">
            <a:extLst>
              <a:ext uri="{FF2B5EF4-FFF2-40B4-BE49-F238E27FC236}">
                <a16:creationId xmlns:a16="http://schemas.microsoft.com/office/drawing/2014/main" id="{E9B6C815-FCB7-A64F-B1F1-BFDD661F9AA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82960"/>
            <a:ext cx="3362300" cy="34340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E0499A0B-C7D0-9D42-8C6A-F3628E8D2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05614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4097" name="圖片 7" descr="/var/folders/__/m41b_htd5xvb9nkwsrns9wxr0000gn/T/com.microsoft.Word/WebArchiveCopyPasteTempFiles/maxresdefault.jpg">
            <a:extLst>
              <a:ext uri="{FF2B5EF4-FFF2-40B4-BE49-F238E27FC236}">
                <a16:creationId xmlns:a16="http://schemas.microsoft.com/office/drawing/2014/main" id="{572EDDEB-E814-1049-BD7C-F5E2B7DEC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7" t="1913" r="7637"/>
          <a:stretch>
            <a:fillRect/>
          </a:stretch>
        </p:blipFill>
        <p:spPr bwMode="auto">
          <a:xfrm>
            <a:off x="3028654" y="282960"/>
            <a:ext cx="2448272" cy="343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051C2C49-8A8B-CD48-9411-CA9FE82F2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2435" y="390567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4099" name="圖片 6" descr="/var/folders/__/m41b_htd5xvb9nkwsrns9wxr0000gn/T/com.microsoft.Word/WebArchiveCopyPasteTempFiles/korean-clipart-kid-martial-art-16.png">
            <a:extLst>
              <a:ext uri="{FF2B5EF4-FFF2-40B4-BE49-F238E27FC236}">
                <a16:creationId xmlns:a16="http://schemas.microsoft.com/office/drawing/2014/main" id="{7ED0022C-5546-A340-B7C0-702E1A92F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93" y="281458"/>
            <a:ext cx="2624267" cy="343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469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51519" y="4443514"/>
            <a:ext cx="8568952" cy="1977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TW" sz="3600" dirty="0">
                <a:latin typeface="EngTRESS A"/>
                <a:cs typeface="Times New Roman"/>
              </a:rPr>
              <a:t>More than 3.5 million people in the world do taekwondo! It’s so popular that in the year 2000 it became an official Olympic sport!</a:t>
            </a:r>
            <a:endParaRPr lang="zh-TW" altLang="zh-TW" sz="3200" kern="100" dirty="0">
              <a:solidFill>
                <a:prstClr val="black"/>
              </a:solidFill>
              <a:cs typeface="Times New Roman"/>
            </a:endParaRPr>
          </a:p>
        </p:txBody>
      </p:sp>
      <p:pic>
        <p:nvPicPr>
          <p:cNvPr id="3" name="圖片 2" descr="「martial arts」的圖片搜尋結果">
            <a:extLst>
              <a:ext uri="{FF2B5EF4-FFF2-40B4-BE49-F238E27FC236}">
                <a16:creationId xmlns:a16="http://schemas.microsoft.com/office/drawing/2014/main" id="{E674F696-9222-6E4D-8A63-E52628C4D26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" t="1670" r="2581" b="1299"/>
          <a:stretch/>
        </p:blipFill>
        <p:spPr bwMode="auto">
          <a:xfrm>
            <a:off x="145845" y="176484"/>
            <a:ext cx="2841978" cy="37565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圖片 3" descr="相關圖片">
            <a:extLst>
              <a:ext uri="{FF2B5EF4-FFF2-40B4-BE49-F238E27FC236}">
                <a16:creationId xmlns:a16="http://schemas.microsoft.com/office/drawing/2014/main" id="{5DADB9CC-644F-9548-ABB1-A38EEFC2B54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3" t="4409" r="6256" b="1803"/>
          <a:stretch/>
        </p:blipFill>
        <p:spPr bwMode="auto">
          <a:xfrm>
            <a:off x="6156176" y="176484"/>
            <a:ext cx="2769366" cy="37565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B66AD9DC-741A-4F44-813C-EF46D68C9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1880" y="321297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2049" name="圖片 4" descr="/var/folders/__/m41b_htd5xvb9nkwsrns9wxr0000gn/T/com.microsoft.Word/WebArchiveCopyPasteTempFiles/Invitation_Program_For_Journalists_KOCIS_09.jpg">
            <a:extLst>
              <a:ext uri="{FF2B5EF4-FFF2-40B4-BE49-F238E27FC236}">
                <a16:creationId xmlns:a16="http://schemas.microsoft.com/office/drawing/2014/main" id="{621C3878-A266-7C43-94F2-DA1052CF3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" t="1161" r="3557" b="1550"/>
          <a:stretch>
            <a:fillRect/>
          </a:stretch>
        </p:blipFill>
        <p:spPr bwMode="auto">
          <a:xfrm>
            <a:off x="3131840" y="176483"/>
            <a:ext cx="2880319" cy="375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356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79512" y="3616493"/>
            <a:ext cx="9144000" cy="3259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5000"/>
              </a:lnSpc>
              <a:spcAft>
                <a:spcPts val="0"/>
              </a:spcAft>
            </a:pPr>
            <a:r>
              <a:rPr lang="en-US" altLang="zh-TW" sz="3600" kern="100" dirty="0">
                <a:latin typeface="EngTRESS A"/>
                <a:cs typeface="Times New Roman"/>
              </a:rPr>
              <a:t>People who teach and study taekwondo also believe that it can be an important part of your life: “Of course you learn self-defense, but you also learn discipline, perseverance, and respect for other people— and it’s a lot of fun!”</a:t>
            </a:r>
            <a:endParaRPr lang="zh-TW" altLang="zh-TW" sz="3200" kern="100" dirty="0">
              <a:cs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DCED4B-D2C4-5B4D-B873-DE1213A79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887" y="116632"/>
            <a:ext cx="1774899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5121" name="圖片 8" descr="/var/folders/__/m41b_htd5xvb9nkwsrns9wxr0000gn/T/com.microsoft.Word/WebArchiveCopyPasteTempFiles/republic-of-korea-army-martial-arts-specialists-scream-during-a-military-DF9NKK.jpg">
            <a:extLst>
              <a:ext uri="{FF2B5EF4-FFF2-40B4-BE49-F238E27FC236}">
                <a16:creationId xmlns:a16="http://schemas.microsoft.com/office/drawing/2014/main" id="{F4516C6C-AA6D-5549-8553-5E71A70ED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4" b="9174"/>
          <a:stretch>
            <a:fillRect/>
          </a:stretch>
        </p:blipFill>
        <p:spPr bwMode="auto">
          <a:xfrm>
            <a:off x="3059832" y="188640"/>
            <a:ext cx="305983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FB3A6CA1-6A99-304C-8FC0-8938C8354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188640"/>
            <a:ext cx="1279311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5123" name="圖片 9" descr="/var/folders/__/m41b_htd5xvb9nkwsrns9wxr0000gn/T/com.microsoft.Word/WebArchiveCopyPasteTempFiles/kma-tn2jpg">
            <a:extLst>
              <a:ext uri="{FF2B5EF4-FFF2-40B4-BE49-F238E27FC236}">
                <a16:creationId xmlns:a16="http://schemas.microsoft.com/office/drawing/2014/main" id="{1DA5DC1D-CBE4-4F43-8466-63079ED21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73630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F6DC0FEC-59FD-E746-94CE-5F5DF5ED4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5719" y="188639"/>
            <a:ext cx="356457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5125" name="圖片 10" descr="/var/folders/__/m41b_htd5xvb9nkwsrns9wxr0000gn/T/com.microsoft.Word/WebArchiveCopyPasteTempFiles/cover.jpg">
            <a:extLst>
              <a:ext uri="{FF2B5EF4-FFF2-40B4-BE49-F238E27FC236}">
                <a16:creationId xmlns:a16="http://schemas.microsoft.com/office/drawing/2014/main" id="{969CA195-EC88-EC4C-8CCC-78A1B7B4B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9" t="2486" r="10509"/>
          <a:stretch>
            <a:fillRect/>
          </a:stretch>
        </p:blipFill>
        <p:spPr bwMode="auto">
          <a:xfrm>
            <a:off x="6263680" y="188640"/>
            <a:ext cx="275061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91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相關圖片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27" y="1661660"/>
            <a:ext cx="4248473" cy="36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相關圖片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42" y="1083956"/>
            <a:ext cx="4680520" cy="430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756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171</Words>
  <Application>Microsoft Macintosh PowerPoint</Application>
  <PresentationFormat>如螢幕大小 (4:3)</PresentationFormat>
  <Paragraphs>6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4" baseType="lpstr">
      <vt:lpstr>新細明體</vt:lpstr>
      <vt:lpstr>EngTRESS A</vt:lpstr>
      <vt:lpstr>Arial</vt:lpstr>
      <vt:lpstr>Calibri</vt:lpstr>
      <vt:lpstr>Comic Sans MS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Microsoft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Microsoft Office 使用者</cp:lastModifiedBy>
  <cp:revision>45</cp:revision>
  <dcterms:created xsi:type="dcterms:W3CDTF">2018-09-26T00:13:53Z</dcterms:created>
  <dcterms:modified xsi:type="dcterms:W3CDTF">2019-12-24T14:29:20Z</dcterms:modified>
</cp:coreProperties>
</file>